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29606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-647700" y="508000"/>
            <a:ext cx="12369801" cy="6142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451058" y="-138499"/>
            <a:ext cx="13525502" cy="901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age Camera…"/>
          <p:cNvSpPr txBox="1"/>
          <p:nvPr>
            <p:ph type="ctrTitle"/>
          </p:nvPr>
        </p:nvSpPr>
        <p:spPr>
          <a:xfrm>
            <a:off x="1270000" y="237685"/>
            <a:ext cx="10464800" cy="3302001"/>
          </a:xfrm>
          <a:prstGeom prst="rect">
            <a:avLst/>
          </a:prstGeom>
          <a:gradFill>
            <a:gsLst>
              <a:gs pos="0">
                <a:srgbClr val="000000">
                  <a:alpha val="67742"/>
                </a:srgbClr>
              </a:gs>
              <a:gs pos="100000">
                <a:srgbClr val="434343">
                  <a:alpha val="67742"/>
                </a:srgbClr>
              </a:gs>
            </a:gsLst>
            <a:lin ang="5400000"/>
          </a:gradFill>
        </p:spPr>
        <p:txBody>
          <a:bodyPr anchor="t"/>
          <a:lstStyle/>
          <a:p>
            <a:pPr/>
            <a:r>
              <a:t>Image Camera</a:t>
            </a:r>
          </a:p>
          <a:p>
            <a:pPr/>
            <a:r>
              <a:t>15 degree 22.5 inch</a:t>
            </a:r>
          </a:p>
        </p:txBody>
      </p:sp>
      <p:sp>
        <p:nvSpPr>
          <p:cNvPr id="120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23" name="Group"/>
          <p:cNvGrpSpPr/>
          <p:nvPr/>
        </p:nvGrpSpPr>
        <p:grpSpPr>
          <a:xfrm>
            <a:off x="26099" y="2830739"/>
            <a:ext cx="12952602" cy="6914061"/>
            <a:chOff x="0" y="0"/>
            <a:chExt cx="12952600" cy="6914060"/>
          </a:xfrm>
        </p:grpSpPr>
        <p:pic>
          <p:nvPicPr>
            <p:cNvPr id="121" name="L_IM_-15d_-075in.png" descr="L_IM_-15d_-075i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642576" cy="6914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L_IM_15d_075in.png" descr="L_IM_15d_075i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10025" y="0"/>
              <a:ext cx="8642576" cy="6914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G_7472.jpeg" descr="IMG_747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836569"/>
            <a:ext cx="13004801" cy="5047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nfraRed Camera…"/>
          <p:cNvSpPr txBox="1"/>
          <p:nvPr>
            <p:ph type="title" idx="4294967295"/>
          </p:nvPr>
        </p:nvSpPr>
        <p:spPr>
          <a:xfrm>
            <a:off x="1270000" y="-6"/>
            <a:ext cx="10464800" cy="3302001"/>
          </a:xfrm>
          <a:prstGeom prst="rect">
            <a:avLst/>
          </a:prstGeom>
          <a:gradFill>
            <a:gsLst>
              <a:gs pos="0">
                <a:srgbClr val="000000">
                  <a:alpha val="68372"/>
                </a:srgbClr>
              </a:gs>
              <a:gs pos="100000">
                <a:srgbClr val="434343">
                  <a:alpha val="68372"/>
                </a:srgbClr>
              </a:gs>
            </a:gsLst>
            <a:lin ang="5400000"/>
          </a:gradFill>
        </p:spPr>
        <p:txBody>
          <a:bodyPr/>
          <a:lstStyle/>
          <a:p>
            <a:pPr/>
            <a:r>
              <a:t>InfraRed Camera</a:t>
            </a:r>
          </a:p>
          <a:p>
            <a:pPr/>
            <a:r>
              <a:t>30 degree 12 inch</a:t>
            </a:r>
          </a:p>
        </p:txBody>
      </p:sp>
      <p:grpSp>
        <p:nvGrpSpPr>
          <p:cNvPr id="128" name="Group"/>
          <p:cNvGrpSpPr/>
          <p:nvPr/>
        </p:nvGrpSpPr>
        <p:grpSpPr>
          <a:xfrm>
            <a:off x="0" y="3467000"/>
            <a:ext cx="13004801" cy="6446036"/>
            <a:chOff x="0" y="0"/>
            <a:chExt cx="13004800" cy="6446035"/>
          </a:xfrm>
        </p:grpSpPr>
        <p:pic>
          <p:nvPicPr>
            <p:cNvPr id="126" name="L_IR_-30d_-6in.png" descr="L_IR_-30d_-6i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057545" cy="6446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R_IR_-30d_-6in.png" descr="R_IR_-30d_-6in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968" r="0" b="0"/>
            <a:stretch>
              <a:fillRect/>
            </a:stretch>
          </p:blipFill>
          <p:spPr>
            <a:xfrm>
              <a:off x="4947255" y="0"/>
              <a:ext cx="8057546" cy="6319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"/>
          <p:cNvGrpSpPr/>
          <p:nvPr/>
        </p:nvGrpSpPr>
        <p:grpSpPr>
          <a:xfrm rot="10800000">
            <a:off x="2110337" y="1355144"/>
            <a:ext cx="8898426" cy="7043312"/>
            <a:chOff x="0" y="0"/>
            <a:chExt cx="8898425" cy="7043310"/>
          </a:xfrm>
        </p:grpSpPr>
        <p:grpSp>
          <p:nvGrpSpPr>
            <p:cNvPr id="132" name="Group"/>
            <p:cNvGrpSpPr/>
            <p:nvPr/>
          </p:nvGrpSpPr>
          <p:grpSpPr>
            <a:xfrm rot="20700000">
              <a:off x="2208492" y="792081"/>
              <a:ext cx="3751973" cy="5354737"/>
              <a:chOff x="0" y="0"/>
              <a:chExt cx="3751972" cy="5354736"/>
            </a:xfrm>
          </p:grpSpPr>
          <p:sp>
            <p:nvSpPr>
              <p:cNvPr id="130" name="Shape"/>
              <p:cNvSpPr/>
              <p:nvPr/>
            </p:nvSpPr>
            <p:spPr>
              <a:xfrm>
                <a:off x="0" y="719999"/>
                <a:ext cx="3751973" cy="4634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9727"/>
                    </a:lnTo>
                    <a:cubicBezTo>
                      <a:pt x="3431" y="20961"/>
                      <a:pt x="7112" y="21600"/>
                      <a:pt x="10800" y="21600"/>
                    </a:cubicBezTo>
                    <a:cubicBezTo>
                      <a:pt x="14489" y="21600"/>
                      <a:pt x="18168" y="20961"/>
                      <a:pt x="21600" y="19727"/>
                    </a:cubicBez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hueOff val="-624705"/>
                      <a:lumOff val="1372"/>
                    </a:schemeClr>
                  </a:gs>
                  <a:gs pos="100000">
                    <a:srgbClr val="FFFC66">
                      <a:alpha val="28114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  <p:sp>
            <p:nvSpPr>
              <p:cNvPr id="131" name="Rectangle"/>
              <p:cNvSpPr/>
              <p:nvPr/>
            </p:nvSpPr>
            <p:spPr>
              <a:xfrm>
                <a:off x="1689636" y="0"/>
                <a:ext cx="360001" cy="720000"/>
              </a:xfrm>
              <a:prstGeom prst="rect">
                <a:avLst/>
              </a:prstGeom>
              <a:solidFill>
                <a:srgbClr val="F6F2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</p:grpSp>
        <p:grpSp>
          <p:nvGrpSpPr>
            <p:cNvPr id="135" name="Group"/>
            <p:cNvGrpSpPr/>
            <p:nvPr/>
          </p:nvGrpSpPr>
          <p:grpSpPr>
            <a:xfrm rot="900000">
              <a:off x="2972346" y="773618"/>
              <a:ext cx="3768348" cy="5374965"/>
              <a:chOff x="0" y="0"/>
              <a:chExt cx="3768347" cy="5374963"/>
            </a:xfrm>
          </p:grpSpPr>
          <p:sp>
            <p:nvSpPr>
              <p:cNvPr id="133" name="Shape"/>
              <p:cNvSpPr/>
              <p:nvPr/>
            </p:nvSpPr>
            <p:spPr>
              <a:xfrm>
                <a:off x="0" y="719999"/>
                <a:ext cx="3768348" cy="4654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9727"/>
                    </a:lnTo>
                    <a:cubicBezTo>
                      <a:pt x="3431" y="20961"/>
                      <a:pt x="7112" y="21600"/>
                      <a:pt x="10800" y="21600"/>
                    </a:cubicBezTo>
                    <a:cubicBezTo>
                      <a:pt x="14489" y="21600"/>
                      <a:pt x="18168" y="20961"/>
                      <a:pt x="21600" y="19727"/>
                    </a:cubicBez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hueOff val="-624705"/>
                      <a:lumOff val="1372"/>
                    </a:schemeClr>
                  </a:gs>
                  <a:gs pos="100000">
                    <a:srgbClr val="FFFC66">
                      <a:alpha val="28114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  <p:sp>
            <p:nvSpPr>
              <p:cNvPr id="134" name="Rectangle"/>
              <p:cNvSpPr/>
              <p:nvPr/>
            </p:nvSpPr>
            <p:spPr>
              <a:xfrm>
                <a:off x="1710523" y="0"/>
                <a:ext cx="360001" cy="720000"/>
              </a:xfrm>
              <a:prstGeom prst="rect">
                <a:avLst/>
              </a:prstGeom>
              <a:solidFill>
                <a:srgbClr val="F6F2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</p:grpSp>
        <p:sp>
          <p:nvSpPr>
            <p:cNvPr id="136" name="Line"/>
            <p:cNvSpPr/>
            <p:nvPr/>
          </p:nvSpPr>
          <p:spPr>
            <a:xfrm>
              <a:off x="3368498" y="1516797"/>
              <a:ext cx="2194276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defTabSz="457200">
                <a:defRPr b="0" sz="1200"/>
              </a:pPr>
            </a:p>
          </p:txBody>
        </p:sp>
        <p:grpSp>
          <p:nvGrpSpPr>
            <p:cNvPr id="139" name="Group"/>
            <p:cNvGrpSpPr/>
            <p:nvPr/>
          </p:nvGrpSpPr>
          <p:grpSpPr>
            <a:xfrm rot="1800000">
              <a:off x="837922" y="1088016"/>
              <a:ext cx="5656249" cy="4867278"/>
              <a:chOff x="0" y="0"/>
              <a:chExt cx="5656248" cy="4867277"/>
            </a:xfrm>
          </p:grpSpPr>
          <p:sp>
            <p:nvSpPr>
              <p:cNvPr id="137" name="Shape"/>
              <p:cNvSpPr/>
              <p:nvPr/>
            </p:nvSpPr>
            <p:spPr>
              <a:xfrm>
                <a:off x="0" y="251999"/>
                <a:ext cx="5656249" cy="4615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89" fill="norm" stroke="1" extrusionOk="0">
                    <a:moveTo>
                      <a:pt x="10800" y="0"/>
                    </a:moveTo>
                    <a:lnTo>
                      <a:pt x="79" y="15957"/>
                    </a:lnTo>
                    <a:lnTo>
                      <a:pt x="0" y="15957"/>
                    </a:lnTo>
                    <a:cubicBezTo>
                      <a:pt x="6338" y="21600"/>
                      <a:pt x="15262" y="21600"/>
                      <a:pt x="21600" y="15957"/>
                    </a:cubicBezTo>
                    <a:lnTo>
                      <a:pt x="21521" y="15957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Off val="13529"/>
                      <a:alpha val="30742"/>
                    </a:schemeClr>
                  </a:gs>
                  <a:gs pos="100000">
                    <a:schemeClr val="accent1">
                      <a:lumOff val="13529"/>
                      <a:alpha val="6982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>
                    <a:solidFill>
                      <a:srgbClr val="FFFFFF">
                        <a:alpha val="40247"/>
                      </a:srgbClr>
                    </a:solidFill>
                  </a:defRPr>
                </a:pPr>
              </a:p>
            </p:txBody>
          </p:sp>
          <p:sp>
            <p:nvSpPr>
              <p:cNvPr id="138" name="Rectangle"/>
              <p:cNvSpPr/>
              <p:nvPr/>
            </p:nvSpPr>
            <p:spPr>
              <a:xfrm>
                <a:off x="2774123" y="0"/>
                <a:ext cx="108001" cy="252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b="0" sz="2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42" name="Group"/>
            <p:cNvGrpSpPr/>
            <p:nvPr/>
          </p:nvGrpSpPr>
          <p:grpSpPr>
            <a:xfrm rot="19800000">
              <a:off x="2410467" y="1090245"/>
              <a:ext cx="5650785" cy="4862820"/>
              <a:chOff x="0" y="0"/>
              <a:chExt cx="5650784" cy="4862819"/>
            </a:xfrm>
          </p:grpSpPr>
          <p:sp>
            <p:nvSpPr>
              <p:cNvPr id="140" name="Shape"/>
              <p:cNvSpPr/>
              <p:nvPr/>
            </p:nvSpPr>
            <p:spPr>
              <a:xfrm>
                <a:off x="0" y="251999"/>
                <a:ext cx="5650785" cy="46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89" fill="norm" stroke="1" extrusionOk="0">
                    <a:moveTo>
                      <a:pt x="10800" y="0"/>
                    </a:moveTo>
                    <a:lnTo>
                      <a:pt x="79" y="15957"/>
                    </a:lnTo>
                    <a:lnTo>
                      <a:pt x="0" y="15957"/>
                    </a:lnTo>
                    <a:cubicBezTo>
                      <a:pt x="6338" y="21600"/>
                      <a:pt x="15262" y="21600"/>
                      <a:pt x="21600" y="15957"/>
                    </a:cubicBezTo>
                    <a:lnTo>
                      <a:pt x="21521" y="15957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Off val="13529"/>
                      <a:alpha val="30742"/>
                    </a:schemeClr>
                  </a:gs>
                  <a:gs pos="100000">
                    <a:schemeClr val="accent1">
                      <a:lumOff val="13529"/>
                      <a:alpha val="6982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>
                    <a:solidFill>
                      <a:srgbClr val="FFFFFF">
                        <a:alpha val="40247"/>
                      </a:srgbClr>
                    </a:solidFill>
                  </a:defRPr>
                </a:pPr>
              </a:p>
            </p:txBody>
          </p:sp>
          <p:sp>
            <p:nvSpPr>
              <p:cNvPr id="141" name="Rectangle"/>
              <p:cNvSpPr/>
              <p:nvPr/>
            </p:nvSpPr>
            <p:spPr>
              <a:xfrm>
                <a:off x="2771391" y="0"/>
                <a:ext cx="108001" cy="252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b="0" sz="2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mage Camera…"/>
          <p:cNvSpPr txBox="1"/>
          <p:nvPr>
            <p:ph type="ctrTitle"/>
          </p:nvPr>
        </p:nvSpPr>
        <p:spPr>
          <a:xfrm>
            <a:off x="1270000" y="-6"/>
            <a:ext cx="10464800" cy="3302001"/>
          </a:xfrm>
          <a:prstGeom prst="rect">
            <a:avLst/>
          </a:prstGeom>
          <a:gradFill>
            <a:gsLst>
              <a:gs pos="0">
                <a:srgbClr val="000000">
                  <a:alpha val="67993"/>
                </a:srgbClr>
              </a:gs>
              <a:gs pos="100000">
                <a:srgbClr val="434343">
                  <a:alpha val="67993"/>
                </a:srgbClr>
              </a:gs>
            </a:gsLst>
            <a:lin ang="5400000"/>
          </a:gradFill>
        </p:spPr>
        <p:txBody>
          <a:bodyPr anchor="ctr"/>
          <a:lstStyle/>
          <a:p>
            <a:pPr/>
            <a:r>
              <a:t>Image Camera</a:t>
            </a:r>
          </a:p>
          <a:p>
            <a:pPr/>
            <a:r>
              <a:t>15 degree 16 inch</a:t>
            </a:r>
          </a:p>
        </p:txBody>
      </p:sp>
      <p:sp>
        <p:nvSpPr>
          <p:cNvPr id="146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49" name="Group"/>
          <p:cNvGrpSpPr/>
          <p:nvPr/>
        </p:nvGrpSpPr>
        <p:grpSpPr>
          <a:xfrm>
            <a:off x="24860" y="3586864"/>
            <a:ext cx="12955080" cy="6157655"/>
            <a:chOff x="0" y="0"/>
            <a:chExt cx="12955078" cy="6157653"/>
          </a:xfrm>
        </p:grpSpPr>
        <p:pic>
          <p:nvPicPr>
            <p:cNvPr id="147" name="L_IM_15d_4in.png" descr="L_IM_15d_4i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697067" cy="61576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R_IM_-15d_-4in.png" descr="R_IM_-15d_-4in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702"/>
            <a:stretch>
              <a:fillRect/>
            </a:stretch>
          </p:blipFill>
          <p:spPr>
            <a:xfrm>
              <a:off x="5156270" y="13917"/>
              <a:ext cx="7798809" cy="6132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nfraRed Camera…"/>
          <p:cNvSpPr txBox="1"/>
          <p:nvPr>
            <p:ph type="title" idx="4294967295"/>
          </p:nvPr>
        </p:nvSpPr>
        <p:spPr>
          <a:xfrm>
            <a:off x="1270000" y="-6"/>
            <a:ext cx="10464800" cy="3302001"/>
          </a:xfrm>
          <a:prstGeom prst="rect">
            <a:avLst/>
          </a:prstGeom>
          <a:gradFill>
            <a:gsLst>
              <a:gs pos="0">
                <a:srgbClr val="000000">
                  <a:alpha val="67971"/>
                </a:srgbClr>
              </a:gs>
              <a:gs pos="100000">
                <a:srgbClr val="434343">
                  <a:alpha val="67971"/>
                </a:srgbClr>
              </a:gs>
            </a:gsLst>
            <a:lin ang="5400000"/>
          </a:gradFill>
        </p:spPr>
        <p:txBody>
          <a:bodyPr/>
          <a:lstStyle/>
          <a:p>
            <a:pPr/>
            <a:r>
              <a:t>InfraRed Camera</a:t>
            </a:r>
          </a:p>
          <a:p>
            <a:pPr/>
            <a:r>
              <a:t>25 degree 4 inch</a:t>
            </a:r>
          </a:p>
        </p:txBody>
      </p:sp>
      <p:grpSp>
        <p:nvGrpSpPr>
          <p:cNvPr id="154" name="Group"/>
          <p:cNvGrpSpPr/>
          <p:nvPr/>
        </p:nvGrpSpPr>
        <p:grpSpPr>
          <a:xfrm>
            <a:off x="9383" y="3386214"/>
            <a:ext cx="12986034" cy="6552145"/>
            <a:chOff x="0" y="0"/>
            <a:chExt cx="12986033" cy="6552144"/>
          </a:xfrm>
        </p:grpSpPr>
        <p:pic>
          <p:nvPicPr>
            <p:cNvPr id="152" name="R_IR_-25d_-10in.png" descr="R_IR_-25d_-10i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944659" cy="63557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L_IR_25d_10in.png" descr="L_IR_25d_10i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41374" y="196417"/>
              <a:ext cx="7944660" cy="63557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"/>
          <p:cNvGrpSpPr/>
          <p:nvPr/>
        </p:nvGrpSpPr>
        <p:grpSpPr>
          <a:xfrm rot="10800000">
            <a:off x="1842345" y="1475957"/>
            <a:ext cx="9345509" cy="6801686"/>
            <a:chOff x="0" y="0"/>
            <a:chExt cx="9345507" cy="6801685"/>
          </a:xfrm>
        </p:grpSpPr>
        <p:grpSp>
          <p:nvGrpSpPr>
            <p:cNvPr id="158" name="Group"/>
            <p:cNvGrpSpPr/>
            <p:nvPr/>
          </p:nvGrpSpPr>
          <p:grpSpPr>
            <a:xfrm rot="20700000">
              <a:off x="3893277" y="671251"/>
              <a:ext cx="3752821" cy="5355784"/>
              <a:chOff x="0" y="0"/>
              <a:chExt cx="3752819" cy="5355783"/>
            </a:xfrm>
          </p:grpSpPr>
          <p:sp>
            <p:nvSpPr>
              <p:cNvPr id="156" name="Shape"/>
              <p:cNvSpPr/>
              <p:nvPr/>
            </p:nvSpPr>
            <p:spPr>
              <a:xfrm>
                <a:off x="0" y="719999"/>
                <a:ext cx="3752820" cy="46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9727"/>
                    </a:lnTo>
                    <a:cubicBezTo>
                      <a:pt x="3431" y="20961"/>
                      <a:pt x="7112" y="21600"/>
                      <a:pt x="10800" y="21600"/>
                    </a:cubicBezTo>
                    <a:cubicBezTo>
                      <a:pt x="14489" y="21600"/>
                      <a:pt x="18168" y="20961"/>
                      <a:pt x="21600" y="19727"/>
                    </a:cubicBez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hueOff val="-624705"/>
                      <a:lumOff val="1372"/>
                    </a:schemeClr>
                  </a:gs>
                  <a:gs pos="100000">
                    <a:srgbClr val="FFFC66">
                      <a:alpha val="28114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  <p:sp>
            <p:nvSpPr>
              <p:cNvPr id="157" name="Rectangle"/>
              <p:cNvSpPr/>
              <p:nvPr/>
            </p:nvSpPr>
            <p:spPr>
              <a:xfrm>
                <a:off x="1690059" y="0"/>
                <a:ext cx="360001" cy="720000"/>
              </a:xfrm>
              <a:prstGeom prst="rect">
                <a:avLst/>
              </a:prstGeom>
              <a:solidFill>
                <a:srgbClr val="F6F2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</p:grpSp>
        <p:grpSp>
          <p:nvGrpSpPr>
            <p:cNvPr id="161" name="Group"/>
            <p:cNvGrpSpPr/>
            <p:nvPr/>
          </p:nvGrpSpPr>
          <p:grpSpPr>
            <a:xfrm rot="900000">
              <a:off x="1725564" y="653108"/>
              <a:ext cx="3753970" cy="5357204"/>
              <a:chOff x="0" y="0"/>
              <a:chExt cx="3753968" cy="5357202"/>
            </a:xfrm>
          </p:grpSpPr>
          <p:sp>
            <p:nvSpPr>
              <p:cNvPr id="159" name="Shape"/>
              <p:cNvSpPr/>
              <p:nvPr/>
            </p:nvSpPr>
            <p:spPr>
              <a:xfrm>
                <a:off x="0" y="719999"/>
                <a:ext cx="3753969" cy="4637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9727"/>
                    </a:lnTo>
                    <a:cubicBezTo>
                      <a:pt x="3431" y="20961"/>
                      <a:pt x="7112" y="21600"/>
                      <a:pt x="10800" y="21600"/>
                    </a:cubicBezTo>
                    <a:cubicBezTo>
                      <a:pt x="14489" y="21600"/>
                      <a:pt x="18168" y="20961"/>
                      <a:pt x="21600" y="19727"/>
                    </a:cubicBez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hueOff val="-624705"/>
                      <a:lumOff val="1372"/>
                    </a:schemeClr>
                  </a:gs>
                  <a:gs pos="100000">
                    <a:srgbClr val="FFFC66">
                      <a:alpha val="28114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  <p:sp>
            <p:nvSpPr>
              <p:cNvPr id="160" name="Rectangle"/>
              <p:cNvSpPr/>
              <p:nvPr/>
            </p:nvSpPr>
            <p:spPr>
              <a:xfrm>
                <a:off x="1703334" y="0"/>
                <a:ext cx="360001" cy="720000"/>
              </a:xfrm>
              <a:prstGeom prst="rect">
                <a:avLst/>
              </a:prstGeom>
              <a:solidFill>
                <a:srgbClr val="F6F2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</p:grpSp>
        <p:sp>
          <p:nvSpPr>
            <p:cNvPr id="162" name="Line"/>
            <p:cNvSpPr/>
            <p:nvPr/>
          </p:nvSpPr>
          <p:spPr>
            <a:xfrm>
              <a:off x="3584125" y="1395985"/>
              <a:ext cx="2194276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defTabSz="457200">
                <a:defRPr b="0" sz="1200"/>
              </a:pPr>
            </a:p>
          </p:txBody>
        </p:sp>
        <p:grpSp>
          <p:nvGrpSpPr>
            <p:cNvPr id="165" name="Group"/>
            <p:cNvGrpSpPr/>
            <p:nvPr/>
          </p:nvGrpSpPr>
          <p:grpSpPr>
            <a:xfrm rot="1500000">
              <a:off x="763527" y="967203"/>
              <a:ext cx="5656249" cy="4867279"/>
              <a:chOff x="0" y="0"/>
              <a:chExt cx="5656248" cy="4867277"/>
            </a:xfrm>
          </p:grpSpPr>
          <p:sp>
            <p:nvSpPr>
              <p:cNvPr id="163" name="Shape"/>
              <p:cNvSpPr/>
              <p:nvPr/>
            </p:nvSpPr>
            <p:spPr>
              <a:xfrm>
                <a:off x="0" y="251999"/>
                <a:ext cx="5656249" cy="4615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89" fill="norm" stroke="1" extrusionOk="0">
                    <a:moveTo>
                      <a:pt x="10800" y="0"/>
                    </a:moveTo>
                    <a:lnTo>
                      <a:pt x="79" y="15957"/>
                    </a:lnTo>
                    <a:lnTo>
                      <a:pt x="0" y="15957"/>
                    </a:lnTo>
                    <a:cubicBezTo>
                      <a:pt x="6338" y="21600"/>
                      <a:pt x="15262" y="21600"/>
                      <a:pt x="21600" y="15957"/>
                    </a:cubicBezTo>
                    <a:lnTo>
                      <a:pt x="21521" y="15957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Off val="13529"/>
                      <a:alpha val="30742"/>
                    </a:schemeClr>
                  </a:gs>
                  <a:gs pos="100000">
                    <a:schemeClr val="accent1">
                      <a:lumOff val="13529"/>
                      <a:alpha val="6982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>
                    <a:solidFill>
                      <a:srgbClr val="FFFFFF">
                        <a:alpha val="40247"/>
                      </a:srgbClr>
                    </a:solidFill>
                  </a:defRPr>
                </a:pPr>
              </a:p>
            </p:txBody>
          </p:sp>
          <p:sp>
            <p:nvSpPr>
              <p:cNvPr id="164" name="Rectangle"/>
              <p:cNvSpPr/>
              <p:nvPr/>
            </p:nvSpPr>
            <p:spPr>
              <a:xfrm>
                <a:off x="2774123" y="0"/>
                <a:ext cx="108001" cy="252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b="0" sz="2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68" name="Group"/>
            <p:cNvGrpSpPr/>
            <p:nvPr/>
          </p:nvGrpSpPr>
          <p:grpSpPr>
            <a:xfrm rot="20100000">
              <a:off x="2931882" y="969433"/>
              <a:ext cx="5650785" cy="4862820"/>
              <a:chOff x="0" y="0"/>
              <a:chExt cx="5650784" cy="4862819"/>
            </a:xfrm>
          </p:grpSpPr>
          <p:sp>
            <p:nvSpPr>
              <p:cNvPr id="166" name="Shape"/>
              <p:cNvSpPr/>
              <p:nvPr/>
            </p:nvSpPr>
            <p:spPr>
              <a:xfrm>
                <a:off x="0" y="251999"/>
                <a:ext cx="5650785" cy="46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89" fill="norm" stroke="1" extrusionOk="0">
                    <a:moveTo>
                      <a:pt x="10800" y="0"/>
                    </a:moveTo>
                    <a:lnTo>
                      <a:pt x="79" y="15957"/>
                    </a:lnTo>
                    <a:lnTo>
                      <a:pt x="0" y="15957"/>
                    </a:lnTo>
                    <a:cubicBezTo>
                      <a:pt x="6338" y="21600"/>
                      <a:pt x="15262" y="21600"/>
                      <a:pt x="21600" y="15957"/>
                    </a:cubicBezTo>
                    <a:lnTo>
                      <a:pt x="21521" y="15957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Off val="13529"/>
                      <a:alpha val="30742"/>
                    </a:schemeClr>
                  </a:gs>
                  <a:gs pos="100000">
                    <a:schemeClr val="accent1">
                      <a:lumOff val="13529"/>
                      <a:alpha val="6982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>
                    <a:solidFill>
                      <a:srgbClr val="FFFFFF">
                        <a:alpha val="40247"/>
                      </a:srgbClr>
                    </a:solidFill>
                  </a:defRPr>
                </a:pPr>
              </a:p>
            </p:txBody>
          </p:sp>
          <p:sp>
            <p:nvSpPr>
              <p:cNvPr id="167" name="Rectangle"/>
              <p:cNvSpPr/>
              <p:nvPr/>
            </p:nvSpPr>
            <p:spPr>
              <a:xfrm>
                <a:off x="2771391" y="0"/>
                <a:ext cx="108001" cy="252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b="0" sz="2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mage Camera…"/>
          <p:cNvSpPr txBox="1"/>
          <p:nvPr>
            <p:ph type="ctrTitle"/>
          </p:nvPr>
        </p:nvSpPr>
        <p:spPr>
          <a:xfrm>
            <a:off x="1270000" y="-6"/>
            <a:ext cx="10464800" cy="3302001"/>
          </a:xfrm>
          <a:prstGeom prst="rect">
            <a:avLst/>
          </a:prstGeom>
          <a:gradFill>
            <a:gsLst>
              <a:gs pos="0">
                <a:srgbClr val="000000">
                  <a:alpha val="67914"/>
                </a:srgbClr>
              </a:gs>
              <a:gs pos="100000">
                <a:srgbClr val="434343">
                  <a:alpha val="67914"/>
                </a:srgbClr>
              </a:gs>
            </a:gsLst>
            <a:lin ang="5400000"/>
          </a:gradFill>
        </p:spPr>
        <p:txBody>
          <a:bodyPr anchor="ctr"/>
          <a:lstStyle/>
          <a:p>
            <a:pPr/>
            <a:r>
              <a:t>Image Camera</a:t>
            </a:r>
          </a:p>
          <a:p>
            <a:pPr/>
            <a:r>
              <a:t>15 degree 8 inch</a:t>
            </a:r>
          </a:p>
        </p:txBody>
      </p:sp>
      <p:sp>
        <p:nvSpPr>
          <p:cNvPr id="172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75" name="Group"/>
          <p:cNvGrpSpPr/>
          <p:nvPr/>
        </p:nvGrpSpPr>
        <p:grpSpPr>
          <a:xfrm>
            <a:off x="3607" y="3990537"/>
            <a:ext cx="12997586" cy="5731764"/>
            <a:chOff x="0" y="0"/>
            <a:chExt cx="12997584" cy="5731762"/>
          </a:xfrm>
        </p:grpSpPr>
        <p:pic>
          <p:nvPicPr>
            <p:cNvPr id="173" name="L_IM_15_8.png" descr="L_IM_15_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275" t="7393" r="2275" b="2275"/>
            <a:stretch>
              <a:fillRect/>
            </a:stretch>
          </p:blipFill>
          <p:spPr>
            <a:xfrm>
              <a:off x="0" y="0"/>
              <a:ext cx="7569200" cy="57306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R_IM_-15_-8.png" descr="R_IM_-15_-8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5343"/>
            <a:stretch>
              <a:fillRect/>
            </a:stretch>
          </p:blipFill>
          <p:spPr>
            <a:xfrm>
              <a:off x="5428384" y="0"/>
              <a:ext cx="7569201" cy="57317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"/>
          <p:cNvGrpSpPr/>
          <p:nvPr/>
        </p:nvGrpSpPr>
        <p:grpSpPr>
          <a:xfrm>
            <a:off x="9944" y="3719197"/>
            <a:ext cx="12984913" cy="5957580"/>
            <a:chOff x="0" y="0"/>
            <a:chExt cx="12984911" cy="5957579"/>
          </a:xfrm>
        </p:grpSpPr>
        <p:pic>
          <p:nvPicPr>
            <p:cNvPr id="177" name="L_IR_25_3.png" descr="L_IR_25_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8699"/>
              <a:ext cx="7436099" cy="5948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R_IR_-25_-3.png" descr="R_IR_-25_-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492" r="0" b="0"/>
            <a:stretch>
              <a:fillRect/>
            </a:stretch>
          </p:blipFill>
          <p:spPr>
            <a:xfrm>
              <a:off x="5354152" y="0"/>
              <a:ext cx="7630760" cy="5952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0" name="InfraRed Camera…"/>
          <p:cNvSpPr txBox="1"/>
          <p:nvPr>
            <p:ph type="title" idx="4294967295"/>
          </p:nvPr>
        </p:nvSpPr>
        <p:spPr>
          <a:xfrm>
            <a:off x="1270000" y="-6"/>
            <a:ext cx="10464800" cy="3302001"/>
          </a:xfrm>
          <a:prstGeom prst="rect">
            <a:avLst/>
          </a:prstGeom>
          <a:gradFill>
            <a:gsLst>
              <a:gs pos="0">
                <a:srgbClr val="000000">
                  <a:alpha val="66670"/>
                </a:srgbClr>
              </a:gs>
              <a:gs pos="100000">
                <a:srgbClr val="434343">
                  <a:alpha val="66670"/>
                </a:srgbClr>
              </a:gs>
            </a:gsLst>
            <a:lin ang="5400000"/>
          </a:gradFill>
        </p:spPr>
        <p:txBody>
          <a:bodyPr/>
          <a:lstStyle/>
          <a:p>
            <a:pPr/>
            <a:r>
              <a:t>InfraRed Camera</a:t>
            </a:r>
          </a:p>
          <a:p>
            <a:pPr/>
            <a:r>
              <a:t>25 degree 18 inch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"/>
          <p:cNvGrpSpPr/>
          <p:nvPr/>
        </p:nvGrpSpPr>
        <p:grpSpPr>
          <a:xfrm rot="10800000">
            <a:off x="1195099" y="1475957"/>
            <a:ext cx="10652702" cy="6801687"/>
            <a:chOff x="0" y="0"/>
            <a:chExt cx="10652701" cy="6801685"/>
          </a:xfrm>
        </p:grpSpPr>
        <p:grpSp>
          <p:nvGrpSpPr>
            <p:cNvPr id="184" name="Group"/>
            <p:cNvGrpSpPr/>
            <p:nvPr/>
          </p:nvGrpSpPr>
          <p:grpSpPr>
            <a:xfrm rot="20700000">
              <a:off x="4501299" y="661513"/>
              <a:ext cx="3354600" cy="4863871"/>
              <a:chOff x="0" y="0"/>
              <a:chExt cx="3354599" cy="4863869"/>
            </a:xfrm>
          </p:grpSpPr>
          <p:sp>
            <p:nvSpPr>
              <p:cNvPr id="182" name="Shape"/>
              <p:cNvSpPr/>
              <p:nvPr/>
            </p:nvSpPr>
            <p:spPr>
              <a:xfrm>
                <a:off x="0" y="719999"/>
                <a:ext cx="3354599" cy="4143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9727"/>
                    </a:lnTo>
                    <a:cubicBezTo>
                      <a:pt x="3431" y="20961"/>
                      <a:pt x="7112" y="21600"/>
                      <a:pt x="10800" y="21600"/>
                    </a:cubicBezTo>
                    <a:cubicBezTo>
                      <a:pt x="14489" y="21600"/>
                      <a:pt x="18168" y="20961"/>
                      <a:pt x="21600" y="19727"/>
                    </a:cubicBez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hueOff val="-624705"/>
                      <a:lumOff val="1372"/>
                    </a:schemeClr>
                  </a:gs>
                  <a:gs pos="100000">
                    <a:srgbClr val="FFFC66">
                      <a:alpha val="28114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  <p:sp>
            <p:nvSpPr>
              <p:cNvPr id="183" name="Rectangle"/>
              <p:cNvSpPr/>
              <p:nvPr/>
            </p:nvSpPr>
            <p:spPr>
              <a:xfrm>
                <a:off x="1490949" y="0"/>
                <a:ext cx="360001" cy="720000"/>
              </a:xfrm>
              <a:prstGeom prst="rect">
                <a:avLst/>
              </a:prstGeom>
              <a:solidFill>
                <a:srgbClr val="F6F2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</p:grpSp>
        <p:grpSp>
          <p:nvGrpSpPr>
            <p:cNvPr id="187" name="Group"/>
            <p:cNvGrpSpPr/>
            <p:nvPr/>
          </p:nvGrpSpPr>
          <p:grpSpPr>
            <a:xfrm rot="900000">
              <a:off x="2801137" y="663069"/>
              <a:ext cx="3358750" cy="4868996"/>
              <a:chOff x="0" y="0"/>
              <a:chExt cx="3358748" cy="4868995"/>
            </a:xfrm>
          </p:grpSpPr>
          <p:sp>
            <p:nvSpPr>
              <p:cNvPr id="185" name="Shape"/>
              <p:cNvSpPr/>
              <p:nvPr/>
            </p:nvSpPr>
            <p:spPr>
              <a:xfrm>
                <a:off x="0" y="719999"/>
                <a:ext cx="3358749" cy="4148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9727"/>
                    </a:lnTo>
                    <a:cubicBezTo>
                      <a:pt x="3431" y="20961"/>
                      <a:pt x="7112" y="21600"/>
                      <a:pt x="10800" y="21600"/>
                    </a:cubicBezTo>
                    <a:cubicBezTo>
                      <a:pt x="14489" y="21600"/>
                      <a:pt x="18168" y="20961"/>
                      <a:pt x="21600" y="19727"/>
                    </a:cubicBez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hueOff val="-624705"/>
                      <a:lumOff val="1372"/>
                    </a:schemeClr>
                  </a:gs>
                  <a:gs pos="100000">
                    <a:srgbClr val="FFFC66">
                      <a:alpha val="28114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499374" y="0"/>
                <a:ext cx="360001" cy="720000"/>
              </a:xfrm>
              <a:prstGeom prst="rect">
                <a:avLst/>
              </a:prstGeom>
              <a:solidFill>
                <a:srgbClr val="F6F2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/>
                </a:pPr>
              </a:p>
            </p:txBody>
          </p:sp>
        </p:grpSp>
        <p:sp>
          <p:nvSpPr>
            <p:cNvPr id="188" name="Line"/>
            <p:cNvSpPr/>
            <p:nvPr/>
          </p:nvSpPr>
          <p:spPr>
            <a:xfrm>
              <a:off x="4186413" y="1395985"/>
              <a:ext cx="2194276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defTabSz="457200">
                <a:defRPr b="0" sz="1200"/>
              </a:pPr>
            </a:p>
          </p:txBody>
        </p:sp>
        <p:grpSp>
          <p:nvGrpSpPr>
            <p:cNvPr id="191" name="Group"/>
            <p:cNvGrpSpPr/>
            <p:nvPr/>
          </p:nvGrpSpPr>
          <p:grpSpPr>
            <a:xfrm rot="1500000">
              <a:off x="763527" y="967203"/>
              <a:ext cx="5656249" cy="4867279"/>
              <a:chOff x="0" y="0"/>
              <a:chExt cx="5656248" cy="4867277"/>
            </a:xfrm>
          </p:grpSpPr>
          <p:sp>
            <p:nvSpPr>
              <p:cNvPr id="189" name="Shape"/>
              <p:cNvSpPr/>
              <p:nvPr/>
            </p:nvSpPr>
            <p:spPr>
              <a:xfrm>
                <a:off x="0" y="251999"/>
                <a:ext cx="5656249" cy="4615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89" fill="norm" stroke="1" extrusionOk="0">
                    <a:moveTo>
                      <a:pt x="10800" y="0"/>
                    </a:moveTo>
                    <a:lnTo>
                      <a:pt x="79" y="15957"/>
                    </a:lnTo>
                    <a:lnTo>
                      <a:pt x="0" y="15957"/>
                    </a:lnTo>
                    <a:cubicBezTo>
                      <a:pt x="6338" y="21600"/>
                      <a:pt x="15262" y="21600"/>
                      <a:pt x="21600" y="15957"/>
                    </a:cubicBezTo>
                    <a:lnTo>
                      <a:pt x="21521" y="15957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Off val="13529"/>
                      <a:alpha val="30742"/>
                    </a:schemeClr>
                  </a:gs>
                  <a:gs pos="100000">
                    <a:schemeClr val="accent1">
                      <a:lumOff val="13529"/>
                      <a:alpha val="6982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>
                    <a:solidFill>
                      <a:srgbClr val="FFFFFF">
                        <a:alpha val="40247"/>
                      </a:srgbClr>
                    </a:solidFill>
                  </a:defRPr>
                </a:pPr>
              </a:p>
            </p:txBody>
          </p:sp>
          <p:sp>
            <p:nvSpPr>
              <p:cNvPr id="190" name="Rectangle"/>
              <p:cNvSpPr/>
              <p:nvPr/>
            </p:nvSpPr>
            <p:spPr>
              <a:xfrm>
                <a:off x="2774123" y="0"/>
                <a:ext cx="108001" cy="252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b="0" sz="2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94" name="Group"/>
            <p:cNvGrpSpPr/>
            <p:nvPr/>
          </p:nvGrpSpPr>
          <p:grpSpPr>
            <a:xfrm rot="20100000">
              <a:off x="4239076" y="967412"/>
              <a:ext cx="5650785" cy="4862820"/>
              <a:chOff x="0" y="0"/>
              <a:chExt cx="5650784" cy="4862819"/>
            </a:xfrm>
          </p:grpSpPr>
          <p:sp>
            <p:nvSpPr>
              <p:cNvPr id="192" name="Shape"/>
              <p:cNvSpPr/>
              <p:nvPr/>
            </p:nvSpPr>
            <p:spPr>
              <a:xfrm>
                <a:off x="0" y="251999"/>
                <a:ext cx="5650785" cy="46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89" fill="norm" stroke="1" extrusionOk="0">
                    <a:moveTo>
                      <a:pt x="10800" y="0"/>
                    </a:moveTo>
                    <a:lnTo>
                      <a:pt x="79" y="15957"/>
                    </a:lnTo>
                    <a:lnTo>
                      <a:pt x="0" y="15957"/>
                    </a:lnTo>
                    <a:cubicBezTo>
                      <a:pt x="6338" y="21600"/>
                      <a:pt x="15262" y="21600"/>
                      <a:pt x="21600" y="15957"/>
                    </a:cubicBezTo>
                    <a:lnTo>
                      <a:pt x="21521" y="15957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Off val="13529"/>
                      <a:alpha val="30742"/>
                    </a:schemeClr>
                  </a:gs>
                  <a:gs pos="100000">
                    <a:schemeClr val="accent1">
                      <a:lumOff val="13529"/>
                      <a:alpha val="6982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defTabSz="457200">
                  <a:defRPr b="0" sz="1200">
                    <a:solidFill>
                      <a:srgbClr val="FFFFFF">
                        <a:alpha val="40247"/>
                      </a:srgbClr>
                    </a:solidFill>
                  </a:defRPr>
                </a:pPr>
              </a:p>
            </p:txBody>
          </p:sp>
          <p:sp>
            <p:nvSpPr>
              <p:cNvPr id="193" name="Rectangle"/>
              <p:cNvSpPr/>
              <p:nvPr/>
            </p:nvSpPr>
            <p:spPr>
              <a:xfrm>
                <a:off x="2771391" y="0"/>
                <a:ext cx="108001" cy="252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b="0" sz="2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